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하늘길 프로젝트 2분기 보고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463040"/>
            <a:ext cx="78638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/>
            </a:pPr>
            <a:r>
              <a:t>보고: 박도윤(전략기획팀) · 2026-06-26</a:t>
            </a:r>
          </a:p>
          <a:p>
            <a:pPr>
              <a:defRPr sz="1600"/>
            </a:pPr>
            <a:r>
              <a:t>청주-후쿠오카 첫 국제선 추진 현황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핵심 의사결정 2건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463040"/>
            <a:ext cx="78638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/>
            </a:pPr>
            <a:r>
              <a:t>기재: ATR 72(70석) → B737-800(189석) 습식 리스 전환 (5월)</a:t>
            </a:r>
          </a:p>
          <a:p>
            <a:pPr>
              <a:defRPr sz="1600"/>
            </a:pPr>
            <a:r>
              <a:t>일정: 취항일 9/25 → 10/16 조정 (후쿠오카 슬롯 확정 지연)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예산 집행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463040"/>
            <a:ext cx="78638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/>
            </a:pPr>
            <a:r>
              <a:t>총 42억 중 11.8억 집행(28%)</a:t>
            </a:r>
          </a:p>
          <a:p>
            <a:pPr>
              <a:defRPr sz="1600"/>
            </a:pPr>
            <a:r>
              <a:t>시스템 60% · 리스 계약금 25% · 채용 30%</a:t>
            </a:r>
          </a:p>
          <a:p>
            <a:pPr>
              <a:defRPr sz="1600"/>
            </a:pPr>
            <a:r>
              <a:t>예비비 3억 미사용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리스크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463040"/>
            <a:ext cx="78638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/>
            </a:pPr>
            <a:r>
              <a:t>R5 기재 인도 지연(8월 말 예정) — 주간 점검 중</a:t>
            </a:r>
          </a:p>
          <a:p>
            <a:pPr>
              <a:defRPr sz="1600"/>
            </a:pPr>
            <a:r>
              <a:t>R2 엔화 환율 — 분기 환헤지 검토</a:t>
            </a:r>
          </a:p>
          <a:p>
            <a:pPr>
              <a:defRPr sz="1600"/>
            </a:pPr>
            <a:r>
              <a:t>나머지 리스크 해소 또는 현실화 후 조치 완료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3분기 계획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1463040"/>
            <a:ext cx="7863840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/>
            </a:pPr>
            <a:r>
              <a:t>7월: 승무원 훈련 개시, 슬롯 최종 확정</a:t>
            </a:r>
          </a:p>
          <a:p>
            <a:pPr>
              <a:defRPr sz="1600"/>
            </a:pPr>
            <a:r>
              <a:t>8/10: 예약 판매 개시 (프로모션 편도 89,000원)</a:t>
            </a:r>
          </a:p>
          <a:p>
            <a:pPr>
              <a:defRPr sz="1600"/>
            </a:pPr>
            <a:r>
              <a:t>8월 말: HL8901 인도 → 9월 시험 비행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